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E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3F7-0B59-42FA-BC48-429C4A658402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AAD-5E6D-42F5-8E44-E43E9C8BBA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3F7-0B59-42FA-BC48-429C4A658402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AAD-5E6D-42F5-8E44-E43E9C8BBA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3F7-0B59-42FA-BC48-429C4A658402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AAD-5E6D-42F5-8E44-E43E9C8BBA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3F7-0B59-42FA-BC48-429C4A658402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AAD-5E6D-42F5-8E44-E43E9C8BBA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3F7-0B59-42FA-BC48-429C4A658402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AAD-5E6D-42F5-8E44-E43E9C8BBA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3F7-0B59-42FA-BC48-429C4A658402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AAD-5E6D-42F5-8E44-E43E9C8BBA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3F7-0B59-42FA-BC48-429C4A658402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AAD-5E6D-42F5-8E44-E43E9C8BBA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3F7-0B59-42FA-BC48-429C4A658402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AAD-5E6D-42F5-8E44-E43E9C8BBA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3F7-0B59-42FA-BC48-429C4A658402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AAD-5E6D-42F5-8E44-E43E9C8BBA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3F7-0B59-42FA-BC48-429C4A658402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AAD-5E6D-42F5-8E44-E43E9C8BBA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B3F7-0B59-42FA-BC48-429C4A658402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AAD-5E6D-42F5-8E44-E43E9C8BBA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3B3F7-0B59-42FA-BC48-429C4A658402}" type="datetimeFigureOut">
              <a:rPr lang="fr-FR" smtClean="0"/>
              <a:pPr/>
              <a:t>25/04/2022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F5AAD-5E6D-42F5-8E44-E43E9C8BBA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ffiche-3ème-Prépa-Métiers-2-page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0"/>
            <a:ext cx="4847324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39752" y="116632"/>
            <a:ext cx="4608512" cy="923330"/>
          </a:xfrm>
          <a:prstGeom prst="rect">
            <a:avLst/>
          </a:prstGeom>
          <a:solidFill>
            <a:srgbClr val="FFCE33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r-F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35896" y="1886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Le collège Roland Garros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555776" y="5949280"/>
            <a:ext cx="4104456" cy="369332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627784" y="602128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</a:rPr>
              <a:t>Les dossiers de candidature sont à retirer et à remettre à votre collège avant le </a:t>
            </a:r>
            <a:r>
              <a:rPr lang="fr-FR" sz="1400" b="1">
                <a:solidFill>
                  <a:srgbClr val="C00000"/>
                </a:solidFill>
              </a:rPr>
              <a:t>3 juin 2022</a:t>
            </a:r>
            <a:endParaRPr lang="fr-FR" sz="1400" b="1" dirty="0">
              <a:solidFill>
                <a:srgbClr val="C00000"/>
              </a:solidFill>
            </a:endParaRPr>
          </a:p>
        </p:txBody>
      </p:sp>
      <p:pic>
        <p:nvPicPr>
          <p:cNvPr id="10" name="Image 9" descr="RÃ©sultat de recherche d'images pour &quot;aviateur roland garros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60648"/>
            <a:ext cx="720080" cy="504057"/>
          </a:xfrm>
          <a:prstGeom prst="rect">
            <a:avLst/>
          </a:prstGeom>
          <a:solidFill>
            <a:srgbClr val="FFCE33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Berlin Sans FB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principal</dc:creator>
  <cp:lastModifiedBy>Administrateur</cp:lastModifiedBy>
  <cp:revision>23</cp:revision>
  <dcterms:created xsi:type="dcterms:W3CDTF">2019-05-17T16:55:45Z</dcterms:created>
  <dcterms:modified xsi:type="dcterms:W3CDTF">2022-04-25T12:57:20Z</dcterms:modified>
</cp:coreProperties>
</file>